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8" r:id="rId17"/>
    <p:sldId id="275" r:id="rId18"/>
    <p:sldId id="299" r:id="rId19"/>
    <p:sldId id="310" r:id="rId20"/>
    <p:sldId id="311" r:id="rId21"/>
    <p:sldId id="312" r:id="rId22"/>
    <p:sldId id="313" r:id="rId23"/>
    <p:sldId id="277" r:id="rId24"/>
    <p:sldId id="278" r:id="rId25"/>
    <p:sldId id="314" r:id="rId26"/>
    <p:sldId id="290" r:id="rId27"/>
    <p:sldId id="316" r:id="rId28"/>
    <p:sldId id="315" r:id="rId29"/>
    <p:sldId id="308" r:id="rId30"/>
    <p:sldId id="309" r:id="rId31"/>
    <p:sldId id="304" r:id="rId32"/>
    <p:sldId id="307" r:id="rId33"/>
    <p:sldId id="302" r:id="rId34"/>
    <p:sldId id="303" r:id="rId35"/>
    <p:sldId id="288" r:id="rId36"/>
    <p:sldId id="317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8"/>
            <p14:sldId id="275"/>
            <p14:sldId id="299"/>
            <p14:sldId id="310"/>
            <p14:sldId id="311"/>
            <p14:sldId id="312"/>
            <p14:sldId id="313"/>
            <p14:sldId id="277"/>
            <p14:sldId id="278"/>
            <p14:sldId id="314"/>
            <p14:sldId id="290"/>
            <p14:sldId id="316"/>
            <p14:sldId id="315"/>
            <p14:sldId id="308"/>
            <p14:sldId id="309"/>
            <p14:sldId id="304"/>
            <p14:sldId id="307"/>
            <p14:sldId id="302"/>
            <p14:sldId id="303"/>
            <p14:sldId id="288"/>
            <p14:sldId id="31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azhpe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zpta.org/" TargetMode="External"/><Relationship Id="rId3" Type="http://schemas.openxmlformats.org/officeDocument/2006/relationships/hyperlink" Target="mailto:matthew.leversee@azdhs.gov" TargetMode="External"/><Relationship Id="rId7" Type="http://schemas.openxmlformats.org/officeDocument/2006/relationships/hyperlink" Target="http://www.ccsso.org/Who_We_Are/Meet_the_Chiefs.html?State=Arizona%20Department%20of%20Education" TargetMode="External"/><Relationship Id="rId12" Type="http://schemas.openxmlformats.org/officeDocument/2006/relationships/image" Target="../media/image25.png"/><Relationship Id="rId2" Type="http://schemas.openxmlformats.org/officeDocument/2006/relationships/hyperlink" Target="mailto:keri.schoeff@azed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azed.gov/health-nutrition/school-health-programs/physical-education/" TargetMode="External"/><Relationship Id="rId11" Type="http://schemas.openxmlformats.org/officeDocument/2006/relationships/hyperlink" Target="http://www.utah.gov/governor/" TargetMode="External"/><Relationship Id="rId5" Type="http://schemas.openxmlformats.org/officeDocument/2006/relationships/hyperlink" Target="http://www.azed.gov/" TargetMode="External"/><Relationship Id="rId10" Type="http://schemas.openxmlformats.org/officeDocument/2006/relationships/hyperlink" Target="http://azgovernor.gov/" TargetMode="External"/><Relationship Id="rId4" Type="http://schemas.openxmlformats.org/officeDocument/2006/relationships/hyperlink" Target="http://www.azed.gov/essa/" TargetMode="External"/><Relationship Id="rId9" Type="http://schemas.openxmlformats.org/officeDocument/2006/relationships/hyperlink" Target="http://www.azsa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</a:t>
            </a:r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for ARIZONA!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/>
              <a:t>High School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ELA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Math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Science scores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ELL proficiency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Graduation rate</a:t>
            </a:r>
          </a:p>
          <a:p>
            <a:pPr marL="457200" indent="-457200">
              <a:spcBef>
                <a:spcPts val="900"/>
              </a:spcBef>
            </a:pPr>
            <a:r>
              <a:rPr lang="en-US" dirty="0"/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27368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3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400" b="1" dirty="0">
                <a:solidFill>
                  <a:schemeClr val="tx2"/>
                </a:solidFill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13235" r="21144" b="44853"/>
          <a:stretch/>
        </p:blipFill>
        <p:spPr bwMode="auto">
          <a:xfrm>
            <a:off x="1089210" y="0"/>
            <a:ext cx="9993286" cy="322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9" t="33456" r="53858" b="15625"/>
          <a:stretch/>
        </p:blipFill>
        <p:spPr bwMode="auto">
          <a:xfrm>
            <a:off x="3348318" y="2958353"/>
            <a:ext cx="5150223" cy="372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11213" r="53548" b="67463"/>
          <a:stretch/>
        </p:blipFill>
        <p:spPr bwMode="auto">
          <a:xfrm>
            <a:off x="201706" y="3684494"/>
            <a:ext cx="3173506" cy="155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Arizona Health and Physical Education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6341" y="5007918"/>
            <a:ext cx="289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www.azhpe.org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642" t="18520" r="73668" b="65359"/>
          <a:stretch/>
        </p:blipFill>
        <p:spPr>
          <a:xfrm>
            <a:off x="3834598" y="2111433"/>
            <a:ext cx="4522805" cy="24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9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18448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Arizona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32918"/>
            <a:ext cx="8499857" cy="4766989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Keri Schoeff</a:t>
            </a:r>
            <a:r>
              <a:rPr lang="en-US" sz="2000" dirty="0"/>
              <a:t>, Dept of Ed HPE Specialist, 602-542-8713 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Matt Leversee</a:t>
            </a:r>
            <a:r>
              <a:rPr lang="en-US" sz="2000" dirty="0"/>
              <a:t>, Dept of Health PA Specialist, 602-364-0139</a:t>
            </a:r>
          </a:p>
          <a:p>
            <a:r>
              <a:rPr lang="en-US" sz="2400" dirty="0"/>
              <a:t>Arizona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Arizona Department of Education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Arizona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Arizona School Administrators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Governor Doug Ducey</a:t>
            </a:r>
            <a:endParaRPr lang="en-US" sz="2000" dirty="0"/>
          </a:p>
          <a:p>
            <a:endParaRPr lang="en-US" sz="2000" dirty="0">
              <a:hlinkClick r:id="rId11"/>
            </a:endParaRPr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0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1218</TotalTime>
  <Words>1441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Arizona Health and Physical Education Advocates for YOU!</vt:lpstr>
      <vt:lpstr>Arizona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142</cp:revision>
  <dcterms:created xsi:type="dcterms:W3CDTF">2015-10-25T21:50:48Z</dcterms:created>
  <dcterms:modified xsi:type="dcterms:W3CDTF">2017-06-14T15:51:47Z</dcterms:modified>
</cp:coreProperties>
</file>